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35" autoAdjust="0"/>
  </p:normalViewPr>
  <p:slideViewPr>
    <p:cSldViewPr>
      <p:cViewPr>
        <p:scale>
          <a:sx n="51" d="100"/>
          <a:sy n="51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7F58-9AA1-4395-8632-B1419E5DB144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8BE2C-E25B-456F-87ED-3E17EE1EA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7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Sensory Toys Make Sense! Activity &gt; TeachEngineering.org</a:t>
            </a:r>
            <a:endParaRPr lang="en-US" dirty="0" smtClean="0"/>
          </a:p>
          <a:p>
            <a:r>
              <a:rPr lang="en-US" dirty="0" smtClean="0"/>
              <a:t>EDP</a:t>
            </a:r>
            <a:r>
              <a:rPr lang="en-US" baseline="0" dirty="0" smtClean="0"/>
              <a:t> g</a:t>
            </a:r>
            <a:r>
              <a:rPr lang="en-US" dirty="0" smtClean="0"/>
              <a:t>raphic source: http://www.doe.mass.edu/frameworks/scitech/2001/standards/strand42.gif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8BE2C-E25B-456F-87ED-3E17EE1EA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Sensory toy project design criteria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engineers, constraints are the limitations and requirements that must be considered when designing a workable solution to a problem.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problem statement is step 1 of the engineering design process: identify the need or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8BE2C-E25B-456F-87ED-3E17EE1EA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students have read</a:t>
            </a:r>
            <a:r>
              <a:rPr lang="en-US" baseline="0" dirty="0" smtClean="0"/>
              <a:t> the Sensory Integration Reading, lead a discussion prompted by these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8A82-AD20-484A-A792-5482D99BB1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1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3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0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4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3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3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5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7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9C701-4B5A-4E30-B0DD-E76E2F358C1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7DF19-EC1F-4616-AE54-30EAC89C2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1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9144000" cy="6397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C00CC"/>
                </a:solidFill>
              </a:rPr>
              <a:t>Steps of the Engineering Design Process</a:t>
            </a:r>
            <a:endParaRPr lang="en-US" sz="4000" b="1" dirty="0">
              <a:solidFill>
                <a:srgbClr val="CC00CC"/>
              </a:solidFill>
            </a:endParaRPr>
          </a:p>
        </p:txBody>
      </p:sp>
      <p:pic>
        <p:nvPicPr>
          <p:cNvPr id="1026" name="Picture 2" descr="http://www.doe.mass.edu/frameworks/scitech/2001/standards/strand42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5"/>
          <a:stretch/>
        </p:blipFill>
        <p:spPr bwMode="auto">
          <a:xfrm>
            <a:off x="1066800" y="959637"/>
            <a:ext cx="6781800" cy="574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65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1"/>
            <a:ext cx="8610600" cy="6477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000" b="1" dirty="0" smtClean="0">
                <a:solidFill>
                  <a:srgbClr val="CC00CC"/>
                </a:solidFill>
                <a:cs typeface="Arial" charset="0"/>
              </a:rPr>
              <a:t>Sensory Toy Project</a:t>
            </a:r>
          </a:p>
          <a:p>
            <a:pPr algn="ctr">
              <a:spcBef>
                <a:spcPct val="0"/>
              </a:spcBef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</a:pPr>
            <a:r>
              <a:rPr lang="en-US" sz="2400" b="1" dirty="0" smtClean="0">
                <a:cs typeface="Arial" charset="0"/>
              </a:rPr>
              <a:t>Design Criteria</a:t>
            </a:r>
          </a:p>
          <a:p>
            <a:pPr>
              <a:spcBef>
                <a:spcPct val="0"/>
              </a:spcBef>
            </a:pPr>
            <a:r>
              <a:rPr lang="en-US" sz="2400" b="1" dirty="0" smtClean="0">
                <a:cs typeface="Arial" charset="0"/>
              </a:rPr>
              <a:t>Problem Statement</a:t>
            </a:r>
          </a:p>
          <a:p>
            <a:pPr lvl="0">
              <a:spcBef>
                <a:spcPct val="0"/>
              </a:spcBef>
            </a:pPr>
            <a:r>
              <a:rPr lang="en-US" sz="2400" dirty="0" smtClean="0">
                <a:cs typeface="Arial" pitchFamily="34" charset="0"/>
              </a:rPr>
              <a:t>Design a sensory integration toy for a child with developmental disabilities.</a:t>
            </a:r>
            <a:endParaRPr lang="en-US" altLang="en-US" sz="2400" dirty="0" smtClean="0"/>
          </a:p>
          <a:p>
            <a:pPr>
              <a:spcBef>
                <a:spcPct val="0"/>
              </a:spcBef>
            </a:pPr>
            <a:endParaRPr lang="en-US" altLang="en-US" sz="1400" dirty="0" smtClean="0"/>
          </a:p>
          <a:p>
            <a:pPr marL="461963" indent="-461963">
              <a:spcBef>
                <a:spcPts val="300"/>
              </a:spcBef>
              <a:buNone/>
            </a:pPr>
            <a:r>
              <a:rPr lang="en-US" sz="2400" b="1" dirty="0" smtClean="0">
                <a:cs typeface="Arial" charset="0"/>
              </a:rPr>
              <a:t>Constraints</a:t>
            </a:r>
          </a:p>
          <a:p>
            <a:pPr marL="461963" indent="-461963">
              <a:spcBef>
                <a:spcPts val="300"/>
              </a:spcBef>
              <a:buNone/>
            </a:pPr>
            <a:r>
              <a:rPr lang="en-US" sz="2400" dirty="0" smtClean="0">
                <a:cs typeface="Arial" charset="0"/>
              </a:rPr>
              <a:t>The device must: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be safe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be durable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cost less than $10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weigh less than 2 pounds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be completed in 2 weeks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not be messy or make a mess</a:t>
            </a:r>
          </a:p>
          <a:p>
            <a:pPr marL="461963" indent="-461963">
              <a:spcBef>
                <a:spcPts val="300"/>
              </a:spcBef>
              <a:buClr>
                <a:srgbClr val="010000"/>
              </a:buClr>
              <a:buFont typeface="Arial" charset="0"/>
              <a:buAutoNum type="arabicPeriod"/>
            </a:pPr>
            <a:r>
              <a:rPr lang="en-US" sz="2400" dirty="0" smtClean="0">
                <a:cs typeface="Arial" charset="0"/>
              </a:rPr>
              <a:t>target 2 of the following senses: visual, auditory or tactile</a:t>
            </a:r>
            <a:endParaRPr lang="en-US" sz="2400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What is the most important sentence in the first paragraph?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Does sensory integration remain the same throughout your life?</a:t>
            </a:r>
          </a:p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What is one disadvantage that may occur for people who have a problem with sensory integration?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8438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C00CC"/>
                </a:solidFill>
              </a:rPr>
              <a:t>Sensory Integration Discussion Questions</a:t>
            </a:r>
            <a:endParaRPr lang="en-US" sz="40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188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Steps of the Engineering Design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Mary Lord</cp:lastModifiedBy>
  <cp:revision>21</cp:revision>
  <dcterms:created xsi:type="dcterms:W3CDTF">2014-10-09T14:16:30Z</dcterms:created>
  <dcterms:modified xsi:type="dcterms:W3CDTF">2017-12-14T20:17:06Z</dcterms:modified>
</cp:coreProperties>
</file>